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8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8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2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4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7B4F-7F0B-402C-AA69-0BB5F01BE27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4401-6F47-4E80-B31A-DA1C0D9D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7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Bumpers 101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FIRST Team 67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HOT Team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Step One: Design </a:t>
            </a:r>
            <a:r>
              <a:rPr lang="en-US" dirty="0"/>
              <a:t>y</a:t>
            </a:r>
            <a:r>
              <a:rPr lang="en-US" dirty="0" smtClean="0"/>
              <a:t>our robot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Finalize Dimensions</a:t>
            </a:r>
          </a:p>
          <a:p>
            <a:pPr lvl="1"/>
            <a:r>
              <a:rPr lang="en-US" dirty="0" smtClean="0"/>
              <a:t>Watch out for holes in frame that need to remain uncovered</a:t>
            </a:r>
            <a:endParaRPr lang="en-US" dirty="0"/>
          </a:p>
        </p:txBody>
      </p:sp>
      <p:pic>
        <p:nvPicPr>
          <p:cNvPr id="1026" name="Picture 2" descr="C:\Users\ROBO5\Desktop\New folder\IMG_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BO5\Desktop\New folder\IMG_0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BO5\Desktop\New folder\IMG_0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the 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US" dirty="0" smtClean="0"/>
              <a:t>Using outside dimensions for your robot’s frame, cut your wood of choice.</a:t>
            </a:r>
          </a:p>
          <a:p>
            <a:pPr lvl="1"/>
            <a:r>
              <a:rPr lang="en-US" dirty="0" smtClean="0"/>
              <a:t>Plywood is a good option, plenty strong enough for this</a:t>
            </a:r>
          </a:p>
          <a:p>
            <a:pPr lvl="1"/>
            <a:r>
              <a:rPr lang="en-US" dirty="0" smtClean="0"/>
              <a:t>Pieces should form a layer outside your robot’s frame</a:t>
            </a:r>
          </a:p>
        </p:txBody>
      </p:sp>
      <p:pic>
        <p:nvPicPr>
          <p:cNvPr id="2050" name="Picture 2" descr="C:\Users\ROBO5\Desktop\New folder\IMG_0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BO5\Desktop\New folder\IMG_0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7244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year we recycled the wood from previous year’s bumpers to make a rookie team’s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Drill, Secure and Reinforce Bumpers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 holes for wood screws to form simple butt joints.</a:t>
            </a:r>
            <a:endParaRPr lang="en-US" dirty="0"/>
          </a:p>
        </p:txBody>
      </p:sp>
      <p:pic>
        <p:nvPicPr>
          <p:cNvPr id="3074" name="Picture 2" descr="C:\Users\ROBO5\Desktop\New folder\IMG_0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BO5\Desktop\New folder\IMG_0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095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Use metal angle pieces on the frame side to reinforce your joints, using screws running perpendicular to the angle to secure them.</a:t>
            </a:r>
          </a:p>
          <a:p>
            <a:endParaRPr lang="en-US" dirty="0"/>
          </a:p>
        </p:txBody>
      </p:sp>
      <p:pic>
        <p:nvPicPr>
          <p:cNvPr id="4098" name="Picture 2" descr="C:\Users\ROBO5\Desktop\New folder\IMG_0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BO5\Desktop\New folder\IMG_0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Encircle bumpers in pool noodle, wrap with plastic wrap, and seal plastic wrap with a quick once over with a heat gun.</a:t>
            </a:r>
            <a:endParaRPr lang="en-US" dirty="0"/>
          </a:p>
        </p:txBody>
      </p:sp>
      <p:pic>
        <p:nvPicPr>
          <p:cNvPr id="5122" name="Picture 2" descr="C:\Users\ROBO5\Desktop\New folder\IMG_0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572000" cy="34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OBO5\Desktop\New folder\IMG_0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473"/>
            <a:ext cx="41656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#’s and The Cloth Wrap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Cut cloth to wrap around the bumpers.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ut numbers for your team </a:t>
            </a:r>
            <a:r>
              <a:rPr lang="en-US" smtClean="0"/>
              <a:t>and glue or iron </a:t>
            </a:r>
            <a:r>
              <a:rPr lang="en-US" dirty="0" smtClean="0"/>
              <a:t>them in place.</a:t>
            </a:r>
            <a:r>
              <a:rPr lang="en-US" dirty="0" smtClean="0"/>
              <a:t> Staple cloth in place. </a:t>
            </a:r>
            <a:endParaRPr lang="en-US" dirty="0"/>
          </a:p>
        </p:txBody>
      </p:sp>
      <p:pic>
        <p:nvPicPr>
          <p:cNvPr id="6146" name="Picture 2" descr="C:\Users\ROBO5\Desktop\New folder\IMG_0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199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OBO5\Desktop\New folder\IMG_0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05198"/>
            <a:ext cx="426720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169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Bumpers 101</vt:lpstr>
      <vt:lpstr>Design</vt:lpstr>
      <vt:lpstr>Cut the Wood</vt:lpstr>
      <vt:lpstr>Drill, Secure and Reinforce Bumpers</vt:lpstr>
      <vt:lpstr>Cut angle</vt:lpstr>
      <vt:lpstr>Finishing</vt:lpstr>
      <vt:lpstr>Team #’s and The Cloth Wrap</vt:lpstr>
    </vt:vector>
  </TitlesOfParts>
  <Company>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Bumpers 101</dc:title>
  <dc:creator>ROBO5</dc:creator>
  <cp:lastModifiedBy>ROBO5</cp:lastModifiedBy>
  <cp:revision>8</cp:revision>
  <dcterms:created xsi:type="dcterms:W3CDTF">2013-02-19T22:46:58Z</dcterms:created>
  <dcterms:modified xsi:type="dcterms:W3CDTF">2013-02-20T00:23:20Z</dcterms:modified>
</cp:coreProperties>
</file>